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2" r:id="rId3"/>
  </p:sldMasterIdLst>
  <p:notesMasterIdLst>
    <p:notesMasterId r:id="rId16"/>
  </p:notesMasterIdLst>
  <p:handoutMasterIdLst>
    <p:handoutMasterId r:id="rId17"/>
  </p:handoutMasterIdLst>
  <p:sldIdLst>
    <p:sldId id="257" r:id="rId4"/>
    <p:sldId id="11088499" r:id="rId5"/>
    <p:sldId id="11088500" r:id="rId6"/>
    <p:sldId id="11088509" r:id="rId7"/>
    <p:sldId id="11088513" r:id="rId8"/>
    <p:sldId id="11088501" r:id="rId9"/>
    <p:sldId id="11088510" r:id="rId10"/>
    <p:sldId id="11088502" r:id="rId11"/>
    <p:sldId id="11088511" r:id="rId12"/>
    <p:sldId id="11088503" r:id="rId13"/>
    <p:sldId id="11088512" r:id="rId14"/>
    <p:sldId id="11088504" r:id="rId15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U5dmM9d7B/NWRw3KM94V0w==" hashData="V1Na88kf2jPs5mpLyY0tgqjqFJ8fDuroCcOMue5Jg9cwvYQVhHxH4mKnxU0kaUl9/JXslQo+qTJKx/iAlqRmXg=="/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8FD"/>
    <a:srgbClr val="C1392B"/>
    <a:srgbClr val="49686B"/>
    <a:srgbClr val="DFF2F8"/>
    <a:srgbClr val="0070C0"/>
    <a:srgbClr val="7AB57B"/>
    <a:srgbClr val="39435A"/>
    <a:srgbClr val="2E303B"/>
    <a:srgbClr val="334260"/>
    <a:srgbClr val="2E3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3" autoAdjust="0"/>
    <p:restoredTop sz="0" autoAdjust="0"/>
  </p:normalViewPr>
  <p:slideViewPr>
    <p:cSldViewPr snapToGrid="0">
      <p:cViewPr varScale="1">
        <p:scale>
          <a:sx n="114" d="100"/>
          <a:sy n="114" d="100"/>
        </p:scale>
        <p:origin x="1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2"/>
    </p:cViewPr>
  </p:sorterViewPr>
  <p:notesViewPr>
    <p:cSldViewPr snapToGrid="0">
      <p:cViewPr varScale="1">
        <p:scale>
          <a:sx n="60" d="100"/>
          <a:sy n="60" d="100"/>
        </p:scale>
        <p:origin x="101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C2F0C-902B-40A3-A4BD-4EF077EA43A2}" type="datetimeFigureOut">
              <a:rPr lang="zh-CN" altLang="en-US" smtClean="0">
                <a:latin typeface="OPPOSans M" panose="00020600040101010101" pitchFamily="18" charset="-122"/>
                <a:ea typeface="OPPOSans M" panose="00020600040101010101" pitchFamily="18" charset="-122"/>
              </a:rPr>
              <a:t>2023/9/23</a:t>
            </a:fld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2C1B7-04C4-46E7-9BAA-4B759B4AC2C1}" type="slidenum">
              <a:rPr lang="zh-CN" altLang="en-US" smtClean="0">
                <a:latin typeface="OPPOSans M" panose="00020600040101010101" pitchFamily="18" charset="-122"/>
                <a:ea typeface="OPPOSans M" panose="00020600040101010101" pitchFamily="18" charset="-122"/>
              </a:rPr>
              <a:t>‹#›</a:t>
            </a:fld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3C9F0365-6E51-42DF-A7F1-912A2B6B56F1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830FE25F-8BC0-4BE2-A57A-787CA670B11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OPPOSans M" panose="00020600040101010101" pitchFamily="18" charset="-122"/>
        <a:ea typeface="OPPOSans M" panose="00020600040101010101" pitchFamily="18" charset="-122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5D51-3D05-4571-A283-B4A35CD20CD1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B187E-2E7E-4C60-849C-ECEFA0A1AE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1" name="TextBox 9"/>
          <p:cNvSpPr txBox="1"/>
          <p:nvPr userDrawn="1"/>
        </p:nvSpPr>
        <p:spPr>
          <a:xfrm>
            <a:off x="1973796" y="666226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http://www.1ppt.com/xiazai/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4764211" y="545846"/>
            <a:ext cx="2663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tx1"/>
                </a:soli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OPPOSans R" panose="00020600040101010101" pitchFamily="18" charset="-122"/>
              </a:rPr>
              <a:t>输入标题内容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ea typeface="OPPOSans M" panose="00020600040101010101" pitchFamily="18" charset="-122"/>
              </a:defRPr>
            </a:lvl1pPr>
            <a:lvl2pPr>
              <a:defRPr sz="2800">
                <a:ea typeface="OPPOSans M" panose="00020600040101010101" pitchFamily="18" charset="-122"/>
              </a:defRPr>
            </a:lvl2pPr>
            <a:lvl3pPr>
              <a:defRPr sz="2400">
                <a:ea typeface="OPPOSans M" panose="00020600040101010101" pitchFamily="18" charset="-122"/>
              </a:defRPr>
            </a:lvl3pPr>
            <a:lvl4pPr>
              <a:defRPr sz="2000">
                <a:ea typeface="OPPOSans M" panose="00020600040101010101" pitchFamily="18" charset="-122"/>
              </a:defRPr>
            </a:lvl4pPr>
            <a:lvl5pPr>
              <a:defRPr sz="2000">
                <a:ea typeface="OPPOSans M" panose="00020600040101010101" pitchFamily="18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ea typeface="OPPOSans M" panose="00020600040101010101" pitchFamily="18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ea typeface="OPPOSans M" panose="00020600040101010101" pitchFamily="18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ea typeface="OPPOSans M" panose="00020600040101010101" pitchFamily="18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fld id="{93D2807F-E77D-47AF-BE97-7F279468F5B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3428999"/>
            <a:ext cx="12192000" cy="3429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3428999"/>
            <a:ext cx="12192000" cy="3429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195943" y="257628"/>
            <a:ext cx="11800115" cy="634274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2628565" y="1485601"/>
            <a:ext cx="69348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2023</a:t>
            </a:r>
            <a:endParaRPr lang="zh-CN" altLang="en-US" sz="6600" b="1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339207" y="2608700"/>
            <a:ext cx="7513586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创客社招新啦</a:t>
            </a:r>
          </a:p>
        </p:txBody>
      </p:sp>
      <p:grpSp>
        <p:nvGrpSpPr>
          <p:cNvPr id="109" name="Group 30"/>
          <p:cNvGrpSpPr/>
          <p:nvPr/>
        </p:nvGrpSpPr>
        <p:grpSpPr>
          <a:xfrm>
            <a:off x="2964861" y="4885334"/>
            <a:ext cx="2916119" cy="624795"/>
            <a:chOff x="2887223" y="4349492"/>
            <a:chExt cx="2916119" cy="624795"/>
          </a:xfrm>
        </p:grpSpPr>
        <p:sp>
          <p:nvSpPr>
            <p:cNvPr id="110" name="矩形: 圆角 109"/>
            <p:cNvSpPr/>
            <p:nvPr/>
          </p:nvSpPr>
          <p:spPr>
            <a:xfrm>
              <a:off x="2962038" y="4421331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rgbClr val="F9F9F9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1" name="矩形: 圆角 110"/>
            <p:cNvSpPr/>
            <p:nvPr/>
          </p:nvSpPr>
          <p:spPr>
            <a:xfrm>
              <a:off x="3534748" y="4421331"/>
              <a:ext cx="2268594" cy="55295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2" name="文本框 33"/>
            <p:cNvSpPr txBox="1"/>
            <p:nvPr/>
          </p:nvSpPr>
          <p:spPr>
            <a:xfrm>
              <a:off x="3720620" y="4498446"/>
              <a:ext cx="189684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rPr>
                <a:t>NONE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矩形: 圆角 112"/>
            <p:cNvSpPr/>
            <p:nvPr/>
          </p:nvSpPr>
          <p:spPr>
            <a:xfrm>
              <a:off x="2887223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4" name="Freeform 9"/>
            <p:cNvSpPr>
              <a:spLocks noEditPoints="1"/>
            </p:cNvSpPr>
            <p:nvPr/>
          </p:nvSpPr>
          <p:spPr bwMode="auto">
            <a:xfrm>
              <a:off x="3016285" y="4462892"/>
              <a:ext cx="314585" cy="326157"/>
            </a:xfrm>
            <a:custGeom>
              <a:avLst/>
              <a:gdLst>
                <a:gd name="T0" fmla="*/ 4130 w 12348"/>
                <a:gd name="T1" fmla="*/ 7430 h 12800"/>
                <a:gd name="T2" fmla="*/ 4016 w 12348"/>
                <a:gd name="T3" fmla="*/ 7117 h 12800"/>
                <a:gd name="T4" fmla="*/ 2761 w 12348"/>
                <a:gd name="T5" fmla="*/ 4360 h 12800"/>
                <a:gd name="T6" fmla="*/ 6428 w 12348"/>
                <a:gd name="T7" fmla="*/ 692 h 12800"/>
                <a:gd name="T8" fmla="*/ 10096 w 12348"/>
                <a:gd name="T9" fmla="*/ 4360 h 12800"/>
                <a:gd name="T10" fmla="*/ 8841 w 12348"/>
                <a:gd name="T11" fmla="*/ 7117 h 12800"/>
                <a:gd name="T12" fmla="*/ 8808 w 12348"/>
                <a:gd name="T13" fmla="*/ 7605 h 12800"/>
                <a:gd name="T14" fmla="*/ 9297 w 12348"/>
                <a:gd name="T15" fmla="*/ 7638 h 12800"/>
                <a:gd name="T16" fmla="*/ 10788 w 12348"/>
                <a:gd name="T17" fmla="*/ 4360 h 12800"/>
                <a:gd name="T18" fmla="*/ 6428 w 12348"/>
                <a:gd name="T19" fmla="*/ 0 h 12800"/>
                <a:gd name="T20" fmla="*/ 2069 w 12348"/>
                <a:gd name="T21" fmla="*/ 4360 h 12800"/>
                <a:gd name="T22" fmla="*/ 3218 w 12348"/>
                <a:gd name="T23" fmla="*/ 7305 h 12800"/>
                <a:gd name="T24" fmla="*/ 0 w 12348"/>
                <a:gd name="T25" fmla="*/ 12052 h 12800"/>
                <a:gd name="T26" fmla="*/ 346 w 12348"/>
                <a:gd name="T27" fmla="*/ 12398 h 12800"/>
                <a:gd name="T28" fmla="*/ 692 w 12348"/>
                <a:gd name="T29" fmla="*/ 12052 h 12800"/>
                <a:gd name="T30" fmla="*/ 3927 w 12348"/>
                <a:gd name="T31" fmla="*/ 7694 h 12800"/>
                <a:gd name="T32" fmla="*/ 4130 w 12348"/>
                <a:gd name="T33" fmla="*/ 7430 h 12800"/>
                <a:gd name="T34" fmla="*/ 10730 w 12348"/>
                <a:gd name="T35" fmla="*/ 8475 h 12800"/>
                <a:gd name="T36" fmla="*/ 5485 w 12348"/>
                <a:gd name="T37" fmla="*/ 8475 h 12800"/>
                <a:gd name="T38" fmla="*/ 3867 w 12348"/>
                <a:gd name="T39" fmla="*/ 10274 h 12800"/>
                <a:gd name="T40" fmla="*/ 3867 w 12348"/>
                <a:gd name="T41" fmla="*/ 11001 h 12800"/>
                <a:gd name="T42" fmla="*/ 5485 w 12348"/>
                <a:gd name="T43" fmla="*/ 12800 h 12800"/>
                <a:gd name="T44" fmla="*/ 10731 w 12348"/>
                <a:gd name="T45" fmla="*/ 12800 h 12800"/>
                <a:gd name="T46" fmla="*/ 12348 w 12348"/>
                <a:gd name="T47" fmla="*/ 11001 h 12800"/>
                <a:gd name="T48" fmla="*/ 12348 w 12348"/>
                <a:gd name="T49" fmla="*/ 10274 h 12800"/>
                <a:gd name="T50" fmla="*/ 10730 w 12348"/>
                <a:gd name="T51" fmla="*/ 8475 h 12800"/>
                <a:gd name="T52" fmla="*/ 11656 w 12348"/>
                <a:gd name="T53" fmla="*/ 11001 h 12800"/>
                <a:gd name="T54" fmla="*/ 10730 w 12348"/>
                <a:gd name="T55" fmla="*/ 12108 h 12800"/>
                <a:gd name="T56" fmla="*/ 5485 w 12348"/>
                <a:gd name="T57" fmla="*/ 12108 h 12800"/>
                <a:gd name="T58" fmla="*/ 4559 w 12348"/>
                <a:gd name="T59" fmla="*/ 11001 h 12800"/>
                <a:gd name="T60" fmla="*/ 4559 w 12348"/>
                <a:gd name="T61" fmla="*/ 10274 h 12800"/>
                <a:gd name="T62" fmla="*/ 5485 w 12348"/>
                <a:gd name="T63" fmla="*/ 9167 h 12800"/>
                <a:gd name="T64" fmla="*/ 10731 w 12348"/>
                <a:gd name="T65" fmla="*/ 9167 h 12800"/>
                <a:gd name="T66" fmla="*/ 11656 w 12348"/>
                <a:gd name="T67" fmla="*/ 10274 h 12800"/>
                <a:gd name="T68" fmla="*/ 11656 w 12348"/>
                <a:gd name="T69" fmla="*/ 11001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348" h="12800">
                  <a:moveTo>
                    <a:pt x="4130" y="7430"/>
                  </a:moveTo>
                  <a:cubicBezTo>
                    <a:pt x="4148" y="7313"/>
                    <a:pt x="4104" y="7195"/>
                    <a:pt x="4016" y="7117"/>
                  </a:cubicBezTo>
                  <a:cubicBezTo>
                    <a:pt x="3218" y="6419"/>
                    <a:pt x="2761" y="5414"/>
                    <a:pt x="2761" y="4360"/>
                  </a:cubicBezTo>
                  <a:cubicBezTo>
                    <a:pt x="2761" y="2337"/>
                    <a:pt x="4406" y="692"/>
                    <a:pt x="6428" y="692"/>
                  </a:cubicBezTo>
                  <a:cubicBezTo>
                    <a:pt x="8451" y="692"/>
                    <a:pt x="10096" y="2337"/>
                    <a:pt x="10096" y="4360"/>
                  </a:cubicBezTo>
                  <a:cubicBezTo>
                    <a:pt x="10096" y="5414"/>
                    <a:pt x="9639" y="6418"/>
                    <a:pt x="8841" y="7117"/>
                  </a:cubicBezTo>
                  <a:cubicBezTo>
                    <a:pt x="8697" y="7243"/>
                    <a:pt x="8682" y="7462"/>
                    <a:pt x="8808" y="7605"/>
                  </a:cubicBezTo>
                  <a:cubicBezTo>
                    <a:pt x="8934" y="7749"/>
                    <a:pt x="9153" y="7764"/>
                    <a:pt x="9297" y="7638"/>
                  </a:cubicBezTo>
                  <a:cubicBezTo>
                    <a:pt x="10245" y="6808"/>
                    <a:pt x="10788" y="5613"/>
                    <a:pt x="10788" y="4360"/>
                  </a:cubicBezTo>
                  <a:cubicBezTo>
                    <a:pt x="10788" y="1956"/>
                    <a:pt x="8832" y="0"/>
                    <a:pt x="6428" y="0"/>
                  </a:cubicBezTo>
                  <a:cubicBezTo>
                    <a:pt x="4024" y="0"/>
                    <a:pt x="2069" y="1956"/>
                    <a:pt x="2069" y="4360"/>
                  </a:cubicBezTo>
                  <a:cubicBezTo>
                    <a:pt x="2069" y="5454"/>
                    <a:pt x="2483" y="6504"/>
                    <a:pt x="3218" y="7305"/>
                  </a:cubicBezTo>
                  <a:cubicBezTo>
                    <a:pt x="1860" y="8226"/>
                    <a:pt x="0" y="10735"/>
                    <a:pt x="0" y="12052"/>
                  </a:cubicBezTo>
                  <a:cubicBezTo>
                    <a:pt x="0" y="12243"/>
                    <a:pt x="155" y="12398"/>
                    <a:pt x="346" y="12398"/>
                  </a:cubicBezTo>
                  <a:cubicBezTo>
                    <a:pt x="537" y="12398"/>
                    <a:pt x="692" y="12243"/>
                    <a:pt x="692" y="12052"/>
                  </a:cubicBezTo>
                  <a:cubicBezTo>
                    <a:pt x="692" y="10981"/>
                    <a:pt x="2748" y="8212"/>
                    <a:pt x="3927" y="7694"/>
                  </a:cubicBezTo>
                  <a:cubicBezTo>
                    <a:pt x="4035" y="7647"/>
                    <a:pt x="4112" y="7547"/>
                    <a:pt x="4130" y="7430"/>
                  </a:cubicBezTo>
                  <a:close/>
                  <a:moveTo>
                    <a:pt x="10730" y="8475"/>
                  </a:moveTo>
                  <a:lnTo>
                    <a:pt x="5485" y="8475"/>
                  </a:lnTo>
                  <a:cubicBezTo>
                    <a:pt x="4593" y="8475"/>
                    <a:pt x="3867" y="9282"/>
                    <a:pt x="3867" y="10274"/>
                  </a:cubicBezTo>
                  <a:lnTo>
                    <a:pt x="3867" y="11001"/>
                  </a:lnTo>
                  <a:cubicBezTo>
                    <a:pt x="3867" y="11993"/>
                    <a:pt x="4593" y="12800"/>
                    <a:pt x="5485" y="12800"/>
                  </a:cubicBezTo>
                  <a:lnTo>
                    <a:pt x="10731" y="12800"/>
                  </a:lnTo>
                  <a:cubicBezTo>
                    <a:pt x="11623" y="12800"/>
                    <a:pt x="12348" y="11993"/>
                    <a:pt x="12348" y="11001"/>
                  </a:cubicBezTo>
                  <a:lnTo>
                    <a:pt x="12348" y="10274"/>
                  </a:lnTo>
                  <a:cubicBezTo>
                    <a:pt x="12348" y="9282"/>
                    <a:pt x="11623" y="8475"/>
                    <a:pt x="10730" y="8475"/>
                  </a:cubicBezTo>
                  <a:close/>
                  <a:moveTo>
                    <a:pt x="11656" y="11001"/>
                  </a:moveTo>
                  <a:cubicBezTo>
                    <a:pt x="11656" y="11611"/>
                    <a:pt x="11241" y="12108"/>
                    <a:pt x="10730" y="12108"/>
                  </a:cubicBezTo>
                  <a:lnTo>
                    <a:pt x="5485" y="12108"/>
                  </a:lnTo>
                  <a:cubicBezTo>
                    <a:pt x="4974" y="12108"/>
                    <a:pt x="4559" y="11611"/>
                    <a:pt x="4559" y="11001"/>
                  </a:cubicBezTo>
                  <a:lnTo>
                    <a:pt x="4559" y="10274"/>
                  </a:lnTo>
                  <a:cubicBezTo>
                    <a:pt x="4559" y="9664"/>
                    <a:pt x="4974" y="9167"/>
                    <a:pt x="5485" y="9167"/>
                  </a:cubicBezTo>
                  <a:lnTo>
                    <a:pt x="10731" y="9167"/>
                  </a:lnTo>
                  <a:cubicBezTo>
                    <a:pt x="11241" y="9167"/>
                    <a:pt x="11656" y="9664"/>
                    <a:pt x="11656" y="10274"/>
                  </a:cubicBezTo>
                  <a:lnTo>
                    <a:pt x="11656" y="110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122" name="Group 38"/>
          <p:cNvGrpSpPr/>
          <p:nvPr/>
        </p:nvGrpSpPr>
        <p:grpSpPr>
          <a:xfrm>
            <a:off x="6411271" y="4885334"/>
            <a:ext cx="3252845" cy="624795"/>
            <a:chOff x="6333632" y="4349492"/>
            <a:chExt cx="3252845" cy="624795"/>
          </a:xfrm>
        </p:grpSpPr>
        <p:grpSp>
          <p:nvGrpSpPr>
            <p:cNvPr id="123" name="组合 122"/>
            <p:cNvGrpSpPr/>
            <p:nvPr/>
          </p:nvGrpSpPr>
          <p:grpSpPr>
            <a:xfrm>
              <a:off x="6408520" y="4421331"/>
              <a:ext cx="3177957" cy="552956"/>
              <a:chOff x="3244824" y="5141119"/>
              <a:chExt cx="3189000" cy="554877"/>
            </a:xfrm>
          </p:grpSpPr>
          <p:sp>
            <p:nvSpPr>
              <p:cNvPr id="127" name="矩形: 圆角 126"/>
              <p:cNvSpPr/>
              <p:nvPr/>
            </p:nvSpPr>
            <p:spPr>
              <a:xfrm>
                <a:off x="3244824" y="5141119"/>
                <a:ext cx="574701" cy="554877"/>
              </a:xfrm>
              <a:prstGeom prst="roundRect">
                <a:avLst>
                  <a:gd name="adj" fmla="val 0"/>
                </a:avLst>
              </a:prstGeom>
              <a:solidFill>
                <a:srgbClr val="F9F9F9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  <p:sp>
            <p:nvSpPr>
              <p:cNvPr id="128" name="矩形: 圆角 127"/>
              <p:cNvSpPr/>
              <p:nvPr/>
            </p:nvSpPr>
            <p:spPr>
              <a:xfrm>
                <a:off x="3819524" y="5141119"/>
                <a:ext cx="2614300" cy="554877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24" name="文本框 41"/>
            <p:cNvSpPr txBox="1"/>
            <p:nvPr/>
          </p:nvSpPr>
          <p:spPr>
            <a:xfrm>
              <a:off x="7091505" y="4498446"/>
              <a:ext cx="24949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dirty="0">
                  <a:cs typeface="+mn-ea"/>
                  <a:sym typeface="+mn-lt"/>
                </a:rPr>
                <a:t>联系方式</a:t>
              </a:r>
              <a:r>
                <a:rPr lang="en-US" altLang="zh-CN" dirty="0">
                  <a:cs typeface="+mn-ea"/>
                  <a:sym typeface="+mn-lt"/>
                </a:rPr>
                <a:t>:13819732448</a:t>
              </a: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5" name="矩形: 圆角 124"/>
            <p:cNvSpPr/>
            <p:nvPr/>
          </p:nvSpPr>
          <p:spPr>
            <a:xfrm>
              <a:off x="6333632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26" name="Freeform 33"/>
            <p:cNvSpPr>
              <a:spLocks noEditPoints="1"/>
            </p:cNvSpPr>
            <p:nvPr/>
          </p:nvSpPr>
          <p:spPr bwMode="auto">
            <a:xfrm>
              <a:off x="6467580" y="4473536"/>
              <a:ext cx="304813" cy="304868"/>
            </a:xfrm>
            <a:custGeom>
              <a:avLst/>
              <a:gdLst>
                <a:gd name="T0" fmla="*/ 5813 w 11625"/>
                <a:gd name="T1" fmla="*/ 0 h 11625"/>
                <a:gd name="T2" fmla="*/ 0 w 11625"/>
                <a:gd name="T3" fmla="*/ 5812 h 11625"/>
                <a:gd name="T4" fmla="*/ 5813 w 11625"/>
                <a:gd name="T5" fmla="*/ 11625 h 11625"/>
                <a:gd name="T6" fmla="*/ 11625 w 11625"/>
                <a:gd name="T7" fmla="*/ 5812 h 11625"/>
                <a:gd name="T8" fmla="*/ 5813 w 11625"/>
                <a:gd name="T9" fmla="*/ 0 h 11625"/>
                <a:gd name="T10" fmla="*/ 5813 w 11625"/>
                <a:gd name="T11" fmla="*/ 10753 h 11625"/>
                <a:gd name="T12" fmla="*/ 872 w 11625"/>
                <a:gd name="T13" fmla="*/ 5812 h 11625"/>
                <a:gd name="T14" fmla="*/ 5813 w 11625"/>
                <a:gd name="T15" fmla="*/ 871 h 11625"/>
                <a:gd name="T16" fmla="*/ 10753 w 11625"/>
                <a:gd name="T17" fmla="*/ 5812 h 11625"/>
                <a:gd name="T18" fmla="*/ 5813 w 11625"/>
                <a:gd name="T19" fmla="*/ 10753 h 11625"/>
                <a:gd name="T20" fmla="*/ 9140 w 11625"/>
                <a:gd name="T21" fmla="*/ 5813 h 11625"/>
                <a:gd name="T22" fmla="*/ 6243 w 11625"/>
                <a:gd name="T23" fmla="*/ 5813 h 11625"/>
                <a:gd name="T24" fmla="*/ 6243 w 11625"/>
                <a:gd name="T25" fmla="*/ 2470 h 11625"/>
                <a:gd name="T26" fmla="*/ 5807 w 11625"/>
                <a:gd name="T27" fmla="*/ 2034 h 11625"/>
                <a:gd name="T28" fmla="*/ 5371 w 11625"/>
                <a:gd name="T29" fmla="*/ 2470 h 11625"/>
                <a:gd name="T30" fmla="*/ 5371 w 11625"/>
                <a:gd name="T31" fmla="*/ 6248 h 11625"/>
                <a:gd name="T32" fmla="*/ 5807 w 11625"/>
                <a:gd name="T33" fmla="*/ 6684 h 11625"/>
                <a:gd name="T34" fmla="*/ 5875 w 11625"/>
                <a:gd name="T35" fmla="*/ 6679 h 11625"/>
                <a:gd name="T36" fmla="*/ 5943 w 11625"/>
                <a:gd name="T37" fmla="*/ 6684 h 11625"/>
                <a:gd name="T38" fmla="*/ 9140 w 11625"/>
                <a:gd name="T39" fmla="*/ 6684 h 11625"/>
                <a:gd name="T40" fmla="*/ 9576 w 11625"/>
                <a:gd name="T41" fmla="*/ 6248 h 11625"/>
                <a:gd name="T42" fmla="*/ 9140 w 11625"/>
                <a:gd name="T43" fmla="*/ 5813 h 11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25" h="11625">
                  <a:moveTo>
                    <a:pt x="5813" y="0"/>
                  </a:moveTo>
                  <a:cubicBezTo>
                    <a:pt x="2603" y="0"/>
                    <a:pt x="0" y="2602"/>
                    <a:pt x="0" y="5812"/>
                  </a:cubicBezTo>
                  <a:cubicBezTo>
                    <a:pt x="0" y="9022"/>
                    <a:pt x="2603" y="11625"/>
                    <a:pt x="5813" y="11625"/>
                  </a:cubicBezTo>
                  <a:cubicBezTo>
                    <a:pt x="9023" y="11625"/>
                    <a:pt x="11625" y="9023"/>
                    <a:pt x="11625" y="5812"/>
                  </a:cubicBezTo>
                  <a:cubicBezTo>
                    <a:pt x="11625" y="2602"/>
                    <a:pt x="9023" y="0"/>
                    <a:pt x="5813" y="0"/>
                  </a:cubicBezTo>
                  <a:close/>
                  <a:moveTo>
                    <a:pt x="5813" y="10753"/>
                  </a:moveTo>
                  <a:cubicBezTo>
                    <a:pt x="3084" y="10753"/>
                    <a:pt x="872" y="8541"/>
                    <a:pt x="872" y="5812"/>
                  </a:cubicBezTo>
                  <a:cubicBezTo>
                    <a:pt x="872" y="3083"/>
                    <a:pt x="3084" y="871"/>
                    <a:pt x="5813" y="871"/>
                  </a:cubicBezTo>
                  <a:cubicBezTo>
                    <a:pt x="8541" y="871"/>
                    <a:pt x="10753" y="3083"/>
                    <a:pt x="10753" y="5812"/>
                  </a:cubicBezTo>
                  <a:cubicBezTo>
                    <a:pt x="10753" y="8541"/>
                    <a:pt x="8541" y="10753"/>
                    <a:pt x="5813" y="10753"/>
                  </a:cubicBezTo>
                  <a:close/>
                  <a:moveTo>
                    <a:pt x="9140" y="5813"/>
                  </a:moveTo>
                  <a:lnTo>
                    <a:pt x="6243" y="5813"/>
                  </a:lnTo>
                  <a:lnTo>
                    <a:pt x="6243" y="2470"/>
                  </a:lnTo>
                  <a:cubicBezTo>
                    <a:pt x="6243" y="2229"/>
                    <a:pt x="6047" y="2034"/>
                    <a:pt x="5807" y="2034"/>
                  </a:cubicBezTo>
                  <a:cubicBezTo>
                    <a:pt x="5566" y="2034"/>
                    <a:pt x="5371" y="2229"/>
                    <a:pt x="5371" y="2470"/>
                  </a:cubicBezTo>
                  <a:lnTo>
                    <a:pt x="5371" y="6248"/>
                  </a:lnTo>
                  <a:cubicBezTo>
                    <a:pt x="5371" y="6489"/>
                    <a:pt x="5566" y="6684"/>
                    <a:pt x="5807" y="6684"/>
                  </a:cubicBezTo>
                  <a:cubicBezTo>
                    <a:pt x="5830" y="6684"/>
                    <a:pt x="5853" y="6683"/>
                    <a:pt x="5875" y="6679"/>
                  </a:cubicBezTo>
                  <a:cubicBezTo>
                    <a:pt x="5897" y="6683"/>
                    <a:pt x="5920" y="6684"/>
                    <a:pt x="5943" y="6684"/>
                  </a:cubicBezTo>
                  <a:lnTo>
                    <a:pt x="9140" y="6684"/>
                  </a:lnTo>
                  <a:cubicBezTo>
                    <a:pt x="9381" y="6684"/>
                    <a:pt x="9576" y="6489"/>
                    <a:pt x="9576" y="6248"/>
                  </a:cubicBezTo>
                  <a:cubicBezTo>
                    <a:pt x="9576" y="6007"/>
                    <a:pt x="9381" y="5813"/>
                    <a:pt x="9140" y="5813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/>
            <p:cNvSpPr txBox="1"/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招新须知</a:t>
              </a:r>
            </a:p>
          </p:txBody>
        </p:sp>
        <p:cxnSp>
          <p:nvCxnSpPr>
            <p:cNvPr id="74" name="直接连接符 73"/>
            <p:cNvCxnSpPr/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/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940303" y="1443841"/>
            <a:ext cx="831139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活动时间：星期四</a:t>
            </a:r>
            <a:r>
              <a:rPr lang="en-US" altLang="zh-CN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下午</a:t>
            </a:r>
            <a:r>
              <a:rPr lang="en-US" altLang="zh-CN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第四节课</a:t>
            </a:r>
            <a:endParaRPr lang="en-US" altLang="zh-CN" sz="3600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3600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活动地点：</a:t>
            </a:r>
            <a:r>
              <a:rPr lang="en-US" altLang="zh-CN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804</a:t>
            </a:r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机房</a:t>
            </a:r>
            <a:endParaRPr lang="en-US" altLang="zh-CN" sz="3600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600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</a:t>
            </a:r>
            <a:endParaRPr lang="en-US" altLang="zh-CN" sz="3600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指导老师：胡京京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1557655" y="2608580"/>
            <a:ext cx="92182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欢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迎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到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来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628565" y="1485601"/>
            <a:ext cx="69348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2023</a:t>
            </a:r>
          </a:p>
          <a:p>
            <a:pPr algn="ctr"/>
            <a:endParaRPr lang="zh-CN" altLang="en-US" sz="6600" b="1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51075" y="4535805"/>
            <a:ext cx="84321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社团网址：</a:t>
            </a:r>
            <a:r>
              <a:rPr lang="en-US" altLang="zh-CN" sz="4000" dirty="0"/>
              <a:t>wzcxchuangke.github.io</a:t>
            </a:r>
            <a:endParaRPr lang="zh-CN" altLang="en-US" sz="4000" dirty="0"/>
          </a:p>
        </p:txBody>
      </p:sp>
      <p:grpSp>
        <p:nvGrpSpPr>
          <p:cNvPr id="4" name="Group 38">
            <a:extLst>
              <a:ext uri="{FF2B5EF4-FFF2-40B4-BE49-F238E27FC236}">
                <a16:creationId xmlns:a16="http://schemas.microsoft.com/office/drawing/2014/main" id="{7EC72238-9AED-E85A-FC0C-186D17CD8266}"/>
              </a:ext>
            </a:extLst>
          </p:cNvPr>
          <p:cNvGrpSpPr/>
          <p:nvPr/>
        </p:nvGrpSpPr>
        <p:grpSpPr>
          <a:xfrm>
            <a:off x="4514836" y="4033215"/>
            <a:ext cx="3232029" cy="624795"/>
            <a:chOff x="6333632" y="4349492"/>
            <a:chExt cx="3232029" cy="624795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33D3796-B03C-9338-5AB6-8814B7E1F98C}"/>
                </a:ext>
              </a:extLst>
            </p:cNvPr>
            <p:cNvGrpSpPr/>
            <p:nvPr/>
          </p:nvGrpSpPr>
          <p:grpSpPr>
            <a:xfrm>
              <a:off x="6408520" y="4421331"/>
              <a:ext cx="3157141" cy="552956"/>
              <a:chOff x="3244824" y="5141119"/>
              <a:chExt cx="3168111" cy="554877"/>
            </a:xfrm>
          </p:grpSpPr>
          <p:sp>
            <p:nvSpPr>
              <p:cNvPr id="9" name="矩形: 圆角 8">
                <a:extLst>
                  <a:ext uri="{FF2B5EF4-FFF2-40B4-BE49-F238E27FC236}">
                    <a16:creationId xmlns:a16="http://schemas.microsoft.com/office/drawing/2014/main" id="{3A61EF52-EEE2-60A9-7518-C013E45939FA}"/>
                  </a:ext>
                </a:extLst>
              </p:cNvPr>
              <p:cNvSpPr/>
              <p:nvPr/>
            </p:nvSpPr>
            <p:spPr>
              <a:xfrm>
                <a:off x="3244824" y="5141119"/>
                <a:ext cx="574701" cy="554877"/>
              </a:xfrm>
              <a:prstGeom prst="roundRect">
                <a:avLst>
                  <a:gd name="adj" fmla="val 0"/>
                </a:avLst>
              </a:prstGeom>
              <a:solidFill>
                <a:srgbClr val="F9F9F9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2B03B128-038A-F8AF-4E51-D893FAF65FB5}"/>
                  </a:ext>
                </a:extLst>
              </p:cNvPr>
              <p:cNvSpPr/>
              <p:nvPr/>
            </p:nvSpPr>
            <p:spPr>
              <a:xfrm>
                <a:off x="3819525" y="5141119"/>
                <a:ext cx="2593410" cy="554877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41">
              <a:extLst>
                <a:ext uri="{FF2B5EF4-FFF2-40B4-BE49-F238E27FC236}">
                  <a16:creationId xmlns:a16="http://schemas.microsoft.com/office/drawing/2014/main" id="{552D5BF7-6122-BE57-A3DB-D1F5F36A98D7}"/>
                </a:ext>
              </a:extLst>
            </p:cNvPr>
            <p:cNvSpPr txBox="1"/>
            <p:nvPr/>
          </p:nvSpPr>
          <p:spPr>
            <a:xfrm>
              <a:off x="7091505" y="4498446"/>
              <a:ext cx="24741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dirty="0">
                  <a:cs typeface="+mn-ea"/>
                  <a:sym typeface="+mn-lt"/>
                </a:rPr>
                <a:t>联系方式</a:t>
              </a:r>
              <a:r>
                <a:rPr lang="en-US" altLang="zh-CN" dirty="0">
                  <a:cs typeface="+mn-ea"/>
                  <a:sym typeface="+mn-lt"/>
                </a:rPr>
                <a:t>:13819732448</a:t>
              </a: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C17D595-BF94-A0B0-C097-FDBE1804E33C}"/>
                </a:ext>
              </a:extLst>
            </p:cNvPr>
            <p:cNvSpPr/>
            <p:nvPr/>
          </p:nvSpPr>
          <p:spPr>
            <a:xfrm>
              <a:off x="6333632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8" name="Freeform 33">
              <a:extLst>
                <a:ext uri="{FF2B5EF4-FFF2-40B4-BE49-F238E27FC236}">
                  <a16:creationId xmlns:a16="http://schemas.microsoft.com/office/drawing/2014/main" id="{03C3DF39-1B72-12DB-9F5C-1D9B3DA9FB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67580" y="4473536"/>
              <a:ext cx="304813" cy="304868"/>
            </a:xfrm>
            <a:custGeom>
              <a:avLst/>
              <a:gdLst>
                <a:gd name="T0" fmla="*/ 5813 w 11625"/>
                <a:gd name="T1" fmla="*/ 0 h 11625"/>
                <a:gd name="T2" fmla="*/ 0 w 11625"/>
                <a:gd name="T3" fmla="*/ 5812 h 11625"/>
                <a:gd name="T4" fmla="*/ 5813 w 11625"/>
                <a:gd name="T5" fmla="*/ 11625 h 11625"/>
                <a:gd name="T6" fmla="*/ 11625 w 11625"/>
                <a:gd name="T7" fmla="*/ 5812 h 11625"/>
                <a:gd name="T8" fmla="*/ 5813 w 11625"/>
                <a:gd name="T9" fmla="*/ 0 h 11625"/>
                <a:gd name="T10" fmla="*/ 5813 w 11625"/>
                <a:gd name="T11" fmla="*/ 10753 h 11625"/>
                <a:gd name="T12" fmla="*/ 872 w 11625"/>
                <a:gd name="T13" fmla="*/ 5812 h 11625"/>
                <a:gd name="T14" fmla="*/ 5813 w 11625"/>
                <a:gd name="T15" fmla="*/ 871 h 11625"/>
                <a:gd name="T16" fmla="*/ 10753 w 11625"/>
                <a:gd name="T17" fmla="*/ 5812 h 11625"/>
                <a:gd name="T18" fmla="*/ 5813 w 11625"/>
                <a:gd name="T19" fmla="*/ 10753 h 11625"/>
                <a:gd name="T20" fmla="*/ 9140 w 11625"/>
                <a:gd name="T21" fmla="*/ 5813 h 11625"/>
                <a:gd name="T22" fmla="*/ 6243 w 11625"/>
                <a:gd name="T23" fmla="*/ 5813 h 11625"/>
                <a:gd name="T24" fmla="*/ 6243 w 11625"/>
                <a:gd name="T25" fmla="*/ 2470 h 11625"/>
                <a:gd name="T26" fmla="*/ 5807 w 11625"/>
                <a:gd name="T27" fmla="*/ 2034 h 11625"/>
                <a:gd name="T28" fmla="*/ 5371 w 11625"/>
                <a:gd name="T29" fmla="*/ 2470 h 11625"/>
                <a:gd name="T30" fmla="*/ 5371 w 11625"/>
                <a:gd name="T31" fmla="*/ 6248 h 11625"/>
                <a:gd name="T32" fmla="*/ 5807 w 11625"/>
                <a:gd name="T33" fmla="*/ 6684 h 11625"/>
                <a:gd name="T34" fmla="*/ 5875 w 11625"/>
                <a:gd name="T35" fmla="*/ 6679 h 11625"/>
                <a:gd name="T36" fmla="*/ 5943 w 11625"/>
                <a:gd name="T37" fmla="*/ 6684 h 11625"/>
                <a:gd name="T38" fmla="*/ 9140 w 11625"/>
                <a:gd name="T39" fmla="*/ 6684 h 11625"/>
                <a:gd name="T40" fmla="*/ 9576 w 11625"/>
                <a:gd name="T41" fmla="*/ 6248 h 11625"/>
                <a:gd name="T42" fmla="*/ 9140 w 11625"/>
                <a:gd name="T43" fmla="*/ 5813 h 11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25" h="11625">
                  <a:moveTo>
                    <a:pt x="5813" y="0"/>
                  </a:moveTo>
                  <a:cubicBezTo>
                    <a:pt x="2603" y="0"/>
                    <a:pt x="0" y="2602"/>
                    <a:pt x="0" y="5812"/>
                  </a:cubicBezTo>
                  <a:cubicBezTo>
                    <a:pt x="0" y="9022"/>
                    <a:pt x="2603" y="11625"/>
                    <a:pt x="5813" y="11625"/>
                  </a:cubicBezTo>
                  <a:cubicBezTo>
                    <a:pt x="9023" y="11625"/>
                    <a:pt x="11625" y="9023"/>
                    <a:pt x="11625" y="5812"/>
                  </a:cubicBezTo>
                  <a:cubicBezTo>
                    <a:pt x="11625" y="2602"/>
                    <a:pt x="9023" y="0"/>
                    <a:pt x="5813" y="0"/>
                  </a:cubicBezTo>
                  <a:close/>
                  <a:moveTo>
                    <a:pt x="5813" y="10753"/>
                  </a:moveTo>
                  <a:cubicBezTo>
                    <a:pt x="3084" y="10753"/>
                    <a:pt x="872" y="8541"/>
                    <a:pt x="872" y="5812"/>
                  </a:cubicBezTo>
                  <a:cubicBezTo>
                    <a:pt x="872" y="3083"/>
                    <a:pt x="3084" y="871"/>
                    <a:pt x="5813" y="871"/>
                  </a:cubicBezTo>
                  <a:cubicBezTo>
                    <a:pt x="8541" y="871"/>
                    <a:pt x="10753" y="3083"/>
                    <a:pt x="10753" y="5812"/>
                  </a:cubicBezTo>
                  <a:cubicBezTo>
                    <a:pt x="10753" y="8541"/>
                    <a:pt x="8541" y="10753"/>
                    <a:pt x="5813" y="10753"/>
                  </a:cubicBezTo>
                  <a:close/>
                  <a:moveTo>
                    <a:pt x="9140" y="5813"/>
                  </a:moveTo>
                  <a:lnTo>
                    <a:pt x="6243" y="5813"/>
                  </a:lnTo>
                  <a:lnTo>
                    <a:pt x="6243" y="2470"/>
                  </a:lnTo>
                  <a:cubicBezTo>
                    <a:pt x="6243" y="2229"/>
                    <a:pt x="6047" y="2034"/>
                    <a:pt x="5807" y="2034"/>
                  </a:cubicBezTo>
                  <a:cubicBezTo>
                    <a:pt x="5566" y="2034"/>
                    <a:pt x="5371" y="2229"/>
                    <a:pt x="5371" y="2470"/>
                  </a:cubicBezTo>
                  <a:lnTo>
                    <a:pt x="5371" y="6248"/>
                  </a:lnTo>
                  <a:cubicBezTo>
                    <a:pt x="5371" y="6489"/>
                    <a:pt x="5566" y="6684"/>
                    <a:pt x="5807" y="6684"/>
                  </a:cubicBezTo>
                  <a:cubicBezTo>
                    <a:pt x="5830" y="6684"/>
                    <a:pt x="5853" y="6683"/>
                    <a:pt x="5875" y="6679"/>
                  </a:cubicBezTo>
                  <a:cubicBezTo>
                    <a:pt x="5897" y="6683"/>
                    <a:pt x="5920" y="6684"/>
                    <a:pt x="5943" y="6684"/>
                  </a:cubicBezTo>
                  <a:lnTo>
                    <a:pt x="9140" y="6684"/>
                  </a:lnTo>
                  <a:cubicBezTo>
                    <a:pt x="9381" y="6684"/>
                    <a:pt x="9576" y="6489"/>
                    <a:pt x="9576" y="6248"/>
                  </a:cubicBezTo>
                  <a:cubicBezTo>
                    <a:pt x="9576" y="6007"/>
                    <a:pt x="9381" y="5813"/>
                    <a:pt x="9140" y="5813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47872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3882151" y="1131003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目录</a:t>
            </a:r>
          </a:p>
        </p:txBody>
      </p:sp>
      <p:grpSp>
        <p:nvGrpSpPr>
          <p:cNvPr id="79" name="组合 78"/>
          <p:cNvGrpSpPr/>
          <p:nvPr/>
        </p:nvGrpSpPr>
        <p:grpSpPr>
          <a:xfrm>
            <a:off x="1367877" y="2823453"/>
            <a:ext cx="9456246" cy="2218083"/>
            <a:chOff x="1367877" y="2285478"/>
            <a:chExt cx="9456246" cy="2218083"/>
          </a:xfrm>
        </p:grpSpPr>
        <p:grpSp>
          <p:nvGrpSpPr>
            <p:cNvPr id="80" name="组合 79"/>
            <p:cNvGrpSpPr/>
            <p:nvPr/>
          </p:nvGrpSpPr>
          <p:grpSpPr>
            <a:xfrm>
              <a:off x="1367877" y="2285478"/>
              <a:ext cx="4460100" cy="788963"/>
              <a:chOff x="1482817" y="2513751"/>
              <a:chExt cx="4460100" cy="788963"/>
            </a:xfrm>
          </p:grpSpPr>
          <p:grpSp>
            <p:nvGrpSpPr>
              <p:cNvPr id="137" name="组合 136"/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41" name="文本框 89"/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01</a:t>
                  </a:r>
                </a:p>
              </p:txBody>
            </p:sp>
            <p:cxnSp>
              <p:nvCxnSpPr>
                <p:cNvPr id="142" name="直接连接符 141"/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0" name="TextBox 49"/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社团简介</a:t>
                </a: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6364023" y="2285478"/>
              <a:ext cx="4460100" cy="788963"/>
              <a:chOff x="1482817" y="2513751"/>
              <a:chExt cx="4460100" cy="788963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35" name="文本框 83"/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02</a:t>
                  </a:r>
                </a:p>
              </p:txBody>
            </p:sp>
            <p:cxnSp>
              <p:nvCxnSpPr>
                <p:cNvPr id="136" name="直接连接符 135"/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4" name="TextBox 49"/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视频介绍</a:t>
                </a:r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1367877" y="3714598"/>
              <a:ext cx="4460100" cy="788963"/>
              <a:chOff x="1482817" y="2513751"/>
              <a:chExt cx="4460100" cy="788963"/>
            </a:xfrm>
          </p:grpSpPr>
          <p:grpSp>
            <p:nvGrpSpPr>
              <p:cNvPr id="117" name="组合 116"/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21" name="文本框 77"/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03</a:t>
                  </a:r>
                </a:p>
              </p:txBody>
            </p:sp>
            <p:cxnSp>
              <p:nvCxnSpPr>
                <p:cNvPr id="130" name="直接连接符 129"/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0" name="TextBox 49"/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社团特色</a:t>
                </a: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6364023" y="3714598"/>
              <a:ext cx="4460100" cy="788963"/>
              <a:chOff x="1482817" y="2513751"/>
              <a:chExt cx="4460100" cy="788963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15" name="文本框 71"/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04</a:t>
                  </a:r>
                </a:p>
              </p:txBody>
            </p:sp>
            <p:cxnSp>
              <p:nvCxnSpPr>
                <p:cNvPr id="116" name="直接连接符 115"/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9" name="TextBox 49"/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招新须知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/>
            <p:cNvSpPr txBox="1"/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社团简介</a:t>
              </a:r>
            </a:p>
          </p:txBody>
        </p:sp>
        <p:cxnSp>
          <p:nvCxnSpPr>
            <p:cNvPr id="74" name="直接连接符 73"/>
            <p:cNvCxnSpPr/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/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43499" y="2151727"/>
            <a:ext cx="890500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	</a:t>
            </a:r>
            <a:r>
              <a:rPr lang="zh-CN" altLang="en-US" sz="3200" dirty="0"/>
              <a:t>我们的社团名为“创客社”，译为创造各种</a:t>
            </a:r>
            <a:endParaRPr lang="en-US" altLang="zh-CN" sz="3200" dirty="0"/>
          </a:p>
          <a:p>
            <a:r>
              <a:rPr lang="zh-CN" altLang="en-US" sz="3200" dirty="0"/>
              <a:t>各样有趣东西，我们一心为丰富校园文化生活，</a:t>
            </a:r>
            <a:endParaRPr lang="en-US" altLang="zh-CN" sz="3200" dirty="0"/>
          </a:p>
          <a:p>
            <a:r>
              <a:rPr lang="zh-CN" altLang="en-US" sz="3200" dirty="0"/>
              <a:t>提高专业影响力，为喜欢设计网页的学子们提供</a:t>
            </a:r>
            <a:endParaRPr lang="en-US" altLang="zh-CN" sz="3200" dirty="0"/>
          </a:p>
          <a:p>
            <a:r>
              <a:rPr lang="zh-CN" altLang="en-US" sz="3200" dirty="0"/>
              <a:t>一个交流学习的空间，同时展示自我，给自己一</a:t>
            </a:r>
            <a:endParaRPr lang="en-US" altLang="zh-CN" sz="3200" dirty="0"/>
          </a:p>
          <a:p>
            <a:r>
              <a:rPr lang="zh-CN" altLang="en-US" sz="3200" dirty="0"/>
              <a:t>个锻炼交流的机会，提升自我。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标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20" y="2258654"/>
            <a:ext cx="2340688" cy="2340688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4676775" y="2045970"/>
            <a:ext cx="630618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这是社团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LOGO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，外观表层为“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”，代表着网页，而内部是由以前的社团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LOGO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改进来的，为社团的创意。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/>
            <p:cNvSpPr txBox="1"/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视频介绍</a:t>
              </a:r>
            </a:p>
          </p:txBody>
        </p:sp>
        <p:cxnSp>
          <p:nvCxnSpPr>
            <p:cNvPr id="74" name="直接连接符 73"/>
            <p:cNvCxnSpPr/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/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网页概全-晓半-不满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3963" y="965366"/>
            <a:ext cx="8759586" cy="49272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/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/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/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/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/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/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/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/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/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/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/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/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/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/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/>
            <p:cNvSpPr txBox="1"/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社团特色</a:t>
              </a:r>
            </a:p>
          </p:txBody>
        </p:sp>
        <p:cxnSp>
          <p:nvCxnSpPr>
            <p:cNvPr id="74" name="直接连接符 73"/>
            <p:cNvCxnSpPr/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/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6547" y="0"/>
            <a:ext cx="12686185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42270" y="2644170"/>
            <a:ext cx="80842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使用电脑制作精美的网站，了解种各样</a:t>
            </a:r>
            <a:endParaRPr lang="en-US" altLang="zh-CN" sz="3200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的网页知识，学习一些和</a:t>
            </a:r>
            <a:r>
              <a:rPr lang="en-US" altLang="zh-CN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有关的理论</a:t>
            </a:r>
            <a:endParaRPr lang="en-US" altLang="zh-CN" sz="3200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知识及其代码运用。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EwNTM5NzYwMDRjMzkwZTVkZjY2ODkwMGIxNGU0OTUifQ=="/>
</p:tagLst>
</file>

<file path=ppt/theme/theme1.xml><?xml version="1.0" encoding="utf-8"?>
<a:theme xmlns:a="http://schemas.openxmlformats.org/drawingml/2006/main" name="第一PPT，www.1ppt.com">
  <a:themeElements>
    <a:clrScheme name="自定义 1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90FF"/>
      </a:accent1>
      <a:accent2>
        <a:srgbClr val="52C3F9"/>
      </a:accent2>
      <a:accent3>
        <a:srgbClr val="676767"/>
      </a:accent3>
      <a:accent4>
        <a:srgbClr val="818181"/>
      </a:accent4>
      <a:accent5>
        <a:srgbClr val="A3A3A3"/>
      </a:accent5>
      <a:accent6>
        <a:srgbClr val="C9C9C9"/>
      </a:accent6>
      <a:hlink>
        <a:srgbClr val="4472C4"/>
      </a:hlink>
      <a:folHlink>
        <a:srgbClr val="BFBFBF"/>
      </a:folHlink>
    </a:clrScheme>
    <a:fontScheme name="m1vbengz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自定义 1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90FF"/>
      </a:accent1>
      <a:accent2>
        <a:srgbClr val="52C3F9"/>
      </a:accent2>
      <a:accent3>
        <a:srgbClr val="676767"/>
      </a:accent3>
      <a:accent4>
        <a:srgbClr val="818181"/>
      </a:accent4>
      <a:accent5>
        <a:srgbClr val="A3A3A3"/>
      </a:accent5>
      <a:accent6>
        <a:srgbClr val="C9C9C9"/>
      </a:accent6>
      <a:hlink>
        <a:srgbClr val="4472C4"/>
      </a:hlink>
      <a:folHlink>
        <a:srgbClr val="BFBFBF"/>
      </a:folHlink>
    </a:clrScheme>
    <a:fontScheme name="m1vbengz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203</Words>
  <Application>Microsoft Office PowerPoint</Application>
  <PresentationFormat>宽屏</PresentationFormat>
  <Paragraphs>41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OPPOSans B</vt:lpstr>
      <vt:lpstr>OPPOSans M</vt:lpstr>
      <vt:lpstr>微软雅黑</vt:lpstr>
      <vt:lpstr>印品黑体</vt:lpstr>
      <vt:lpstr>Arial</vt:lpstr>
      <vt:lpstr>Calibri</vt:lpstr>
      <vt:lpstr>第一PPT，www.1ppt.com</vt:lpstr>
      <vt:lpstr>第一PPT，www.1ppt.com 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Holydevil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创客社招新</dc:title>
  <dc:creator>创客社社长</dc:creator>
  <cp:keywords/>
  <dc:description/>
  <cp:lastModifiedBy>海乐 郭</cp:lastModifiedBy>
  <cp:revision>2687</cp:revision>
  <dcterms:created xsi:type="dcterms:W3CDTF">2020-11-24T06:30:00Z</dcterms:created>
  <dcterms:modified xsi:type="dcterms:W3CDTF">2023-09-23T12:07:45Z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2D6D9623CCA34B2288E2B1B3A677751B_12</vt:lpwstr>
  </property>
  <property fmtid="{D5CDD505-2E9C-101B-9397-08002B2CF9AE}" pid="3" name="KSOProductBuildVer">
    <vt:lpwstr>2052-12.1.0.15374</vt:lpwstr>
  </property>
</Properties>
</file>

<file path=docProps/thumbnail.jpeg>
</file>